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C1376-ABE8-D8F8-402D-97F44779E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to Legis Education Abroad Consultancy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76B037-101C-0404-69C4-EF55E478CC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Our goal is to ensure you succeed in your study abroad endeavor. </a:t>
            </a:r>
          </a:p>
        </p:txBody>
      </p:sp>
    </p:spTree>
    <p:extLst>
      <p:ext uri="{BB962C8B-B14F-4D97-AF65-F5344CB8AC3E}">
        <p14:creationId xmlns:p14="http://schemas.microsoft.com/office/powerpoint/2010/main" val="318696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97F2-7171-FBB4-181F-B5F187B7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you here?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B2DBD-B32B-C81C-883C-F013EF71D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here because you have an intend to study abroad and you hope we can can provide you with the information necessary to succeed. </a:t>
            </a:r>
          </a:p>
        </p:txBody>
      </p:sp>
    </p:spTree>
    <p:extLst>
      <p:ext uri="{BB962C8B-B14F-4D97-AF65-F5344CB8AC3E}">
        <p14:creationId xmlns:p14="http://schemas.microsoft.com/office/powerpoint/2010/main" val="191339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799FB-FA08-83C3-86CB-901DF1E5B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can you travel?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8DB2F-5FFF-35FB-F094-BA7E27643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Anywhere if there are reasonable chances to be successful in the process. </a:t>
            </a:r>
          </a:p>
          <a:p>
            <a:r>
              <a:rPr lang="en-US" dirty="0"/>
              <a:t>United States</a:t>
            </a:r>
          </a:p>
          <a:p>
            <a:r>
              <a:rPr lang="en-US" dirty="0"/>
              <a:t>North America</a:t>
            </a:r>
          </a:p>
          <a:p>
            <a:r>
              <a:rPr lang="en-US" dirty="0"/>
              <a:t>South America</a:t>
            </a:r>
          </a:p>
          <a:p>
            <a:r>
              <a:rPr lang="en-US" dirty="0"/>
              <a:t>Asia</a:t>
            </a:r>
          </a:p>
          <a:p>
            <a:r>
              <a:rPr lang="en-US" dirty="0"/>
              <a:t>Europe</a:t>
            </a:r>
          </a:p>
          <a:p>
            <a:r>
              <a:rPr lang="en-US" dirty="0"/>
              <a:t>Africa</a:t>
            </a:r>
          </a:p>
          <a:p>
            <a:r>
              <a:rPr lang="en-US" dirty="0"/>
              <a:t>Australia </a:t>
            </a:r>
          </a:p>
          <a:p>
            <a:r>
              <a:rPr lang="en-US" dirty="0"/>
              <a:t>ECT</a:t>
            </a:r>
          </a:p>
        </p:txBody>
      </p:sp>
    </p:spTree>
    <p:extLst>
      <p:ext uri="{BB962C8B-B14F-4D97-AF65-F5344CB8AC3E}">
        <p14:creationId xmlns:p14="http://schemas.microsoft.com/office/powerpoint/2010/main" val="82184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160BC-9DFC-D7FF-680F-80CAAA8A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I qualify?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0CD90-07D4-61F3-4AA1-0C2E88C3F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Qualifications will depend on the country, the institution and where you fit within that requirement. </a:t>
            </a:r>
          </a:p>
          <a:p>
            <a:r>
              <a:rPr lang="en-US" dirty="0"/>
              <a:t>Things to consider include age, time you graduated or been out of school, your financial ability, health status, criminal history, academic standing, etc. </a:t>
            </a:r>
          </a:p>
        </p:txBody>
      </p:sp>
    </p:spTree>
    <p:extLst>
      <p:ext uri="{BB962C8B-B14F-4D97-AF65-F5344CB8AC3E}">
        <p14:creationId xmlns:p14="http://schemas.microsoft.com/office/powerpoint/2010/main" val="10714818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25</TotalTime>
  <Words>130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 Light</vt:lpstr>
      <vt:lpstr>Rockwell</vt:lpstr>
      <vt:lpstr>Wingdings</vt:lpstr>
      <vt:lpstr>Atlas</vt:lpstr>
      <vt:lpstr>Welcome to Legis Education Abroad Consultancy </vt:lpstr>
      <vt:lpstr>Why are you here? </vt:lpstr>
      <vt:lpstr>Where can you travel? </vt:lpstr>
      <vt:lpstr>Do I qualify?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Legis Education Abroad Consultancy </dc:title>
  <dc:creator>Professor Larmena</dc:creator>
  <cp:lastModifiedBy>Professor Larmena</cp:lastModifiedBy>
  <cp:revision>1</cp:revision>
  <dcterms:created xsi:type="dcterms:W3CDTF">2023-12-08T07:31:45Z</dcterms:created>
  <dcterms:modified xsi:type="dcterms:W3CDTF">2023-12-08T07:57:12Z</dcterms:modified>
</cp:coreProperties>
</file>